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15" r:id="rId15"/>
    <p:sldId id="311" r:id="rId16"/>
    <p:sldId id="312" r:id="rId17"/>
    <p:sldId id="313" r:id="rId18"/>
    <p:sldId id="314" r:id="rId19"/>
    <p:sldId id="309" r:id="rId20"/>
    <p:sldId id="295" r:id="rId21"/>
    <p:sldId id="296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9CB6-D64E-4427-96C2-5DCF9A580F4E}" type="datetimeFigureOut">
              <a:rPr lang="fa-IR" smtClean="0"/>
              <a:pPr/>
              <a:t>1434/10/14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581150"/>
            <a:ext cx="8039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867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4880633" cy="433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72074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361950"/>
            <a:ext cx="80581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371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823932"/>
            <a:ext cx="80200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1472" y="357166"/>
            <a:ext cx="7991366" cy="2152658"/>
            <a:chOff x="571472" y="1500174"/>
            <a:chExt cx="7991366" cy="2152658"/>
          </a:xfrm>
        </p:grpSpPr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0888" y="2214554"/>
              <a:ext cx="79819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6838" y="1500174"/>
              <a:ext cx="43719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2643182"/>
              <a:ext cx="7972425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00372"/>
            <a:ext cx="7924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152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00702"/>
            <a:ext cx="2114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48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 b="1006"/>
          <a:stretch>
            <a:fillRect/>
          </a:stretch>
        </p:blipFill>
        <p:spPr bwMode="auto">
          <a:xfrm>
            <a:off x="571472" y="1428736"/>
            <a:ext cx="79819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034" y="642918"/>
            <a:ext cx="8037622" cy="5361106"/>
            <a:chOff x="515800" y="357166"/>
            <a:chExt cx="8037622" cy="5361106"/>
          </a:xfrm>
        </p:grpSpPr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8457"/>
            <a:stretch>
              <a:fillRect/>
            </a:stretch>
          </p:blipFill>
          <p:spPr bwMode="auto">
            <a:xfrm>
              <a:off x="571472" y="357166"/>
              <a:ext cx="7981950" cy="134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85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800" y="1698722"/>
              <a:ext cx="8020050" cy="401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724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792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02" y="2214554"/>
            <a:ext cx="7829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057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6143644"/>
            <a:ext cx="497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362075"/>
            <a:ext cx="7905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14425"/>
            <a:ext cx="7924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4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80105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5738"/>
            <a:ext cx="7924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362075"/>
            <a:ext cx="79914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014413"/>
            <a:ext cx="7839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5" y="2000240"/>
            <a:ext cx="9064189" cy="25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447800"/>
            <a:ext cx="7962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1247775"/>
            <a:ext cx="78771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972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4348" y="1357298"/>
            <a:ext cx="7943850" cy="3710008"/>
            <a:chOff x="642910" y="428604"/>
            <a:chExt cx="7943850" cy="3710008"/>
          </a:xfrm>
        </p:grpSpPr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428604"/>
              <a:ext cx="794385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1065" y="3357562"/>
              <a:ext cx="78200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8962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43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14950"/>
            <a:ext cx="2428892" cy="133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090738"/>
            <a:ext cx="7410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962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029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7839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14620"/>
            <a:ext cx="9144001" cy="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306"/>
            <a:ext cx="55340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7448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86322"/>
            <a:ext cx="7953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4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571480"/>
            <a:ext cx="78771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953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7639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486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867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1981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Activated User</dc:creator>
  <cp:lastModifiedBy>Activated User</cp:lastModifiedBy>
  <cp:revision>174</cp:revision>
  <dcterms:created xsi:type="dcterms:W3CDTF">2013-08-15T04:34:42Z</dcterms:created>
  <dcterms:modified xsi:type="dcterms:W3CDTF">2013-08-20T04:30:10Z</dcterms:modified>
</cp:coreProperties>
</file>